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88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474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864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854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3498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820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95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825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440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777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620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CAD2-57C3-4FC1-A9C8-0C8C9B44ED1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4FD6-9C3C-411D-9FCD-5AC4E0B9F81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739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العمليات الفنية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err="1" smtClean="0">
                <a:solidFill>
                  <a:srgbClr val="0070C0"/>
                </a:solidFill>
              </a:rPr>
              <a:t>د.عبدالرحيم</a:t>
            </a:r>
            <a:r>
              <a:rPr lang="ar-EG" b="1" dirty="0" smtClean="0">
                <a:solidFill>
                  <a:srgbClr val="0070C0"/>
                </a:solidFill>
              </a:rPr>
              <a:t> محمد عبدالرحيم أحمد</a:t>
            </a:r>
            <a:endParaRPr lang="ar-E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9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الاستخلاص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القيام بإعداد مستخلصات لتعريف المستفيد بالعناصر الرئيسة التي تعبر عن مصدر المعلومات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3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العمليات الفنية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تعرف العمليات الفنية بأنها المهام والأنشطة التي يقوم بها أخصائي المكتبات في عمله تحقيقاً لهدف معين وهذه المهام تعتمد علي الأسس والتقنيات و </a:t>
            </a:r>
            <a:r>
              <a:rPr lang="ar-EG" dirty="0" err="1" smtClean="0">
                <a:solidFill>
                  <a:srgbClr val="0070C0"/>
                </a:solidFill>
              </a:rPr>
              <a:t>االخطوات</a:t>
            </a:r>
            <a:r>
              <a:rPr lang="ar-EG" dirty="0" smtClean="0">
                <a:solidFill>
                  <a:srgbClr val="0070C0"/>
                </a:solidFill>
              </a:rPr>
              <a:t> العلمية التي تحدد كيفية القيام بهذه المهام ويتم دراستها من خلال المقررات الدراسية في أقسام المكتبات والمعلومات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1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1</a:t>
            </a:r>
            <a:r>
              <a:rPr lang="ar-EG" dirty="0" smtClean="0">
                <a:solidFill>
                  <a:srgbClr val="FF0000"/>
                </a:solidFill>
              </a:rPr>
              <a:t>- الفهرسة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F0"/>
                </a:solidFill>
              </a:rPr>
              <a:t>هي وصف لمصادر المعلومات</a:t>
            </a:r>
            <a:endParaRPr lang="ar-E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2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أنواع الفهرسة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344816" cy="1752600"/>
          </a:xfrm>
        </p:spPr>
        <p:txBody>
          <a:bodyPr/>
          <a:lstStyle/>
          <a:p>
            <a:endParaRPr lang="ar-EG" dirty="0" smtClean="0"/>
          </a:p>
          <a:p>
            <a:pPr algn="r"/>
            <a:r>
              <a:rPr lang="ar-EG" dirty="0" smtClean="0">
                <a:solidFill>
                  <a:srgbClr val="00B0F0"/>
                </a:solidFill>
              </a:rPr>
              <a:t>الفهرسة الوصفية                الفهرسة الموضوعية </a:t>
            </a:r>
          </a:p>
          <a:p>
            <a:endParaRPr lang="ar-EG" dirty="0"/>
          </a:p>
        </p:txBody>
      </p:sp>
      <p:sp>
        <p:nvSpPr>
          <p:cNvPr id="4" name="سهم إلى اليسار واليمين 3"/>
          <p:cNvSpPr/>
          <p:nvPr/>
        </p:nvSpPr>
        <p:spPr>
          <a:xfrm>
            <a:off x="4427984" y="4437112"/>
            <a:ext cx="1512168" cy="792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669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أ- الفهرسة الوصفية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عبارة عن وصف مادي لمصادر المعلومات من خلال ذكر البيانات </a:t>
            </a:r>
            <a:r>
              <a:rPr lang="ar-EG" dirty="0" err="1" smtClean="0">
                <a:solidFill>
                  <a:srgbClr val="0070C0"/>
                </a:solidFill>
              </a:rPr>
              <a:t>الببليوجرافية</a:t>
            </a:r>
            <a:r>
              <a:rPr lang="ar-EG" dirty="0" smtClean="0">
                <a:solidFill>
                  <a:srgbClr val="0070C0"/>
                </a:solidFill>
              </a:rPr>
              <a:t>  للمصدر مثل العنوان، المؤلفين، بيانات النشر ...إلخ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5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ب- الفهرسة الموضوعية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وصف للمحتوي الموضوعي لمصدر المعلومات من خلال تحديد الموضوع أو الموضوعات التي يتناولها المصدر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6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التصنيف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وهو عبارة عن ترتيب وتنظيم مصادر المعلومات بحيث يتم تجميع المصادر المتشابهة مع بعضها وفصل المصادر غير المتشابهة عن بعضها.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5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3- التكشيف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إعداد كشافات 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الكشافات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الكشاف عبارة عن دليل أو قائمة بالمفاهيم والمصطلحات الواردة في مصادر المعلومات والتي تساعد علي التعرف علي محتويات المصدر المعلوماتية بطريقة أكثر تفصيلاً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642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168</Words>
  <Application>Microsoft Office PowerPoint</Application>
  <PresentationFormat>عرض على الشاشة (3:4)‏</PresentationFormat>
  <Paragraphs>21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العمليات الفنية</vt:lpstr>
      <vt:lpstr>العمليات الفنية</vt:lpstr>
      <vt:lpstr>1- الفهرسة</vt:lpstr>
      <vt:lpstr>أنواع الفهرسة</vt:lpstr>
      <vt:lpstr>أ- الفهرسة الوصفية </vt:lpstr>
      <vt:lpstr>ب- الفهرسة الموضوعية</vt:lpstr>
      <vt:lpstr>2- التصنيف</vt:lpstr>
      <vt:lpstr>3- التكشيف </vt:lpstr>
      <vt:lpstr>الكشافات</vt:lpstr>
      <vt:lpstr>الاستخلاص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الفنية</dc:title>
  <dc:creator>dream</dc:creator>
  <cp:lastModifiedBy>dream</cp:lastModifiedBy>
  <cp:revision>3</cp:revision>
  <dcterms:created xsi:type="dcterms:W3CDTF">2020-04-16T15:37:24Z</dcterms:created>
  <dcterms:modified xsi:type="dcterms:W3CDTF">2020-04-16T15:57:13Z</dcterms:modified>
</cp:coreProperties>
</file>